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Neue Einstellung Bold" panose="020B0604020202020204" charset="0"/>
      <p:regular r:id="rId9"/>
    </p:embeddedFont>
    <p:embeddedFont>
      <p:font typeface="Schoolbell" panose="020B0604020202020204" charset="0"/>
      <p:regular r:id="rId10"/>
    </p:embeddedFont>
    <p:embeddedFont>
      <p:font typeface="Myriad Pro 1" panose="020B0604020202020204" charset="0"/>
      <p:regular r:id="rId11"/>
    </p:embeddedFont>
    <p:embeddedFont>
      <p:font typeface="Big Shoulders Display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432084" y="27152"/>
            <a:ext cx="4839191" cy="3227136"/>
          </a:xfrm>
          <a:custGeom>
            <a:avLst/>
            <a:gdLst/>
            <a:ahLst/>
            <a:cxnLst/>
            <a:rect l="l" t="t" r="r" b="b"/>
            <a:pathLst>
              <a:path w="4839191" h="3227136">
                <a:moveTo>
                  <a:pt x="0" y="0"/>
                </a:moveTo>
                <a:lnTo>
                  <a:pt x="4839191" y="0"/>
                </a:lnTo>
                <a:lnTo>
                  <a:pt x="4839191" y="3227136"/>
                </a:lnTo>
                <a:lnTo>
                  <a:pt x="0" y="3227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86198" y="0"/>
            <a:ext cx="4920623" cy="3281441"/>
          </a:xfrm>
          <a:custGeom>
            <a:avLst/>
            <a:gdLst/>
            <a:ahLst/>
            <a:cxnLst/>
            <a:rect l="l" t="t" r="r" b="b"/>
            <a:pathLst>
              <a:path w="4920623" h="3281441">
                <a:moveTo>
                  <a:pt x="0" y="0"/>
                </a:moveTo>
                <a:lnTo>
                  <a:pt x="4920624" y="0"/>
                </a:lnTo>
                <a:lnTo>
                  <a:pt x="4920624" y="3281441"/>
                </a:lnTo>
                <a:lnTo>
                  <a:pt x="0" y="32814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30747" y="4747997"/>
            <a:ext cx="2447507" cy="2447507"/>
          </a:xfrm>
          <a:custGeom>
            <a:avLst/>
            <a:gdLst/>
            <a:ahLst/>
            <a:cxnLst/>
            <a:rect l="l" t="t" r="r" b="b"/>
            <a:pathLst>
              <a:path w="2447507" h="2447507">
                <a:moveTo>
                  <a:pt x="0" y="0"/>
                </a:moveTo>
                <a:lnTo>
                  <a:pt x="2447508" y="0"/>
                </a:lnTo>
                <a:lnTo>
                  <a:pt x="2447508" y="2447507"/>
                </a:lnTo>
                <a:lnTo>
                  <a:pt x="0" y="24475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16088" y="4402087"/>
            <a:ext cx="2477784" cy="2351642"/>
          </a:xfrm>
          <a:custGeom>
            <a:avLst/>
            <a:gdLst/>
            <a:ahLst/>
            <a:cxnLst/>
            <a:rect l="l" t="t" r="r" b="b"/>
            <a:pathLst>
              <a:path w="2477784" h="2351642">
                <a:moveTo>
                  <a:pt x="0" y="0"/>
                </a:moveTo>
                <a:lnTo>
                  <a:pt x="2477784" y="0"/>
                </a:lnTo>
                <a:lnTo>
                  <a:pt x="2477784" y="2351643"/>
                </a:lnTo>
                <a:lnTo>
                  <a:pt x="0" y="2351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31202" y="4968424"/>
            <a:ext cx="2346541" cy="2227081"/>
          </a:xfrm>
          <a:custGeom>
            <a:avLst/>
            <a:gdLst/>
            <a:ahLst/>
            <a:cxnLst/>
            <a:rect l="l" t="t" r="r" b="b"/>
            <a:pathLst>
              <a:path w="2346541" h="2227081">
                <a:moveTo>
                  <a:pt x="0" y="0"/>
                </a:moveTo>
                <a:lnTo>
                  <a:pt x="2346541" y="0"/>
                </a:lnTo>
                <a:lnTo>
                  <a:pt x="2346541" y="2227080"/>
                </a:lnTo>
                <a:lnTo>
                  <a:pt x="0" y="22270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3516860" y="6640331"/>
            <a:ext cx="10754415" cy="3086100"/>
            <a:chOff x="0" y="0"/>
            <a:chExt cx="2832439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32439" cy="812800"/>
            </a:xfrm>
            <a:custGeom>
              <a:avLst/>
              <a:gdLst/>
              <a:ahLst/>
              <a:cxnLst/>
              <a:rect l="l" t="t" r="r" b="b"/>
              <a:pathLst>
                <a:path w="2832439" h="812800">
                  <a:moveTo>
                    <a:pt x="1416219" y="0"/>
                  </a:moveTo>
                  <a:cubicBezTo>
                    <a:pt x="634063" y="0"/>
                    <a:pt x="0" y="181951"/>
                    <a:pt x="0" y="406400"/>
                  </a:cubicBezTo>
                  <a:cubicBezTo>
                    <a:pt x="0" y="630849"/>
                    <a:pt x="634063" y="812800"/>
                    <a:pt x="1416219" y="812800"/>
                  </a:cubicBezTo>
                  <a:cubicBezTo>
                    <a:pt x="2198376" y="812800"/>
                    <a:pt x="2832439" y="630849"/>
                    <a:pt x="2832439" y="406400"/>
                  </a:cubicBezTo>
                  <a:cubicBezTo>
                    <a:pt x="2832439" y="181951"/>
                    <a:pt x="2198376" y="0"/>
                    <a:pt x="1416219" y="0"/>
                  </a:cubicBezTo>
                  <a:close/>
                </a:path>
              </a:pathLst>
            </a:custGeom>
            <a:solidFill>
              <a:srgbClr val="E4EEF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06194" y="7474261"/>
            <a:ext cx="4651117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AFAFA"/>
                </a:solidFill>
                <a:latin typeface="Myriad Pro 1 Bold"/>
              </a:rPr>
              <a:t>Germany (Berlin, Leipzig)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95989" y="1390213"/>
            <a:ext cx="3335213" cy="108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AFAFA"/>
                </a:solidFill>
                <a:latin typeface="Myriad Pro 1"/>
              </a:rPr>
              <a:t>Paris 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AFAFA"/>
                </a:solidFill>
                <a:latin typeface="Myriad Pro 1"/>
              </a:rPr>
              <a:t>July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01899" y="1328935"/>
            <a:ext cx="1089222" cy="36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Myriad Pro 2 Bold"/>
              </a:rPr>
              <a:t>UEFA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17575" y="1604526"/>
            <a:ext cx="547092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AFAFA"/>
                </a:solidFill>
                <a:latin typeface="Myriad Pro 2 Bold"/>
              </a:rPr>
              <a:t>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16088" y="6261871"/>
            <a:ext cx="2447507" cy="31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Myriad Pro 2 Bold"/>
              </a:rPr>
              <a:t>Orléans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33874" y="6718812"/>
            <a:ext cx="2447507" cy="31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000000"/>
                </a:solidFill>
                <a:latin typeface="Myriad Pro 2 Bold"/>
              </a:rPr>
              <a:t>Tours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00858" y="4304528"/>
            <a:ext cx="3507284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Myriad Pro 1 Bold"/>
              </a:rPr>
              <a:t>Saxony-Anhalt (Germany)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99623" y="4249431"/>
            <a:ext cx="4234607" cy="46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Myriad Pro 1 Bold"/>
              </a:rPr>
              <a:t>Centre - Valley of Loire (France)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61997" y="3700369"/>
            <a:ext cx="4621552" cy="1103444"/>
          </a:xfrm>
          <a:prstGeom prst="rect">
            <a:avLst/>
          </a:prstGeom>
          <a:solidFill>
            <a:srgbClr val="FFFF00"/>
          </a:solidFill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6"/>
              </a:lnSpc>
              <a:spcBef>
                <a:spcPct val="0"/>
              </a:spcBef>
            </a:pPr>
            <a:r>
              <a:rPr lang="en-US" sz="3204" b="1" u="none" strike="noStrike" dirty="0">
                <a:solidFill>
                  <a:srgbClr val="D13B53"/>
                </a:solidFill>
                <a:latin typeface="Myriad Pro 1 Bold"/>
              </a:rPr>
              <a:t>Transnational Exchange Project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4710" y="2715681"/>
            <a:ext cx="4703597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FAFAFA"/>
                </a:solidFill>
                <a:latin typeface="Myriad Pro 2 Bold"/>
              </a:rPr>
              <a:t>Germany (Berlin</a:t>
            </a:r>
            <a:r>
              <a:rPr lang="en-US" sz="2999" dirty="0" smtClean="0">
                <a:solidFill>
                  <a:srgbClr val="FAFAFA"/>
                </a:solidFill>
                <a:latin typeface="Myriad Pro 2 Bold"/>
              </a:rPr>
              <a:t>,  </a:t>
            </a:r>
            <a:r>
              <a:rPr lang="en-US" sz="2999" dirty="0">
                <a:solidFill>
                  <a:srgbClr val="FAFAFA"/>
                </a:solidFill>
                <a:latin typeface="Myriad Pro 2 Bold"/>
              </a:rPr>
              <a:t>Leipzig)</a:t>
            </a:r>
            <a:r>
              <a:rPr lang="en-US" sz="2999" dirty="0">
                <a:solidFill>
                  <a:srgbClr val="000000"/>
                </a:solidFill>
                <a:latin typeface="Myriad Pro 2 Bold"/>
              </a:rPr>
              <a:t>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68833" y="6870095"/>
            <a:ext cx="2725264" cy="491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003399"/>
                </a:solidFill>
                <a:latin typeface="Myriad Pro 1 Bold"/>
              </a:rPr>
              <a:t>WORKSHOPS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72290" y="7177081"/>
            <a:ext cx="2584753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84">
                <a:solidFill>
                  <a:srgbClr val="000000"/>
                </a:solidFill>
                <a:latin typeface="Schoolbell"/>
              </a:rPr>
              <a:t>Prevention of Violence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08904" y="7631524"/>
            <a:ext cx="3364654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84" dirty="0">
                <a:solidFill>
                  <a:srgbClr val="000000"/>
                </a:solidFill>
                <a:latin typeface="Schoolbell"/>
              </a:rPr>
              <a:t>Discrimination against woman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08438" y="7870463"/>
            <a:ext cx="18425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84" dirty="0">
                <a:solidFill>
                  <a:srgbClr val="000000"/>
                </a:solidFill>
                <a:latin typeface="Schoolbell"/>
              </a:rPr>
              <a:t>Sexual assault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16088" y="8884737"/>
            <a:ext cx="1842590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84" dirty="0">
                <a:solidFill>
                  <a:srgbClr val="000000"/>
                </a:solidFill>
                <a:latin typeface="Schoolbell"/>
              </a:rPr>
              <a:t>Homophobia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557310" y="8581302"/>
            <a:ext cx="1842590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84">
                <a:solidFill>
                  <a:srgbClr val="000000"/>
                </a:solidFill>
                <a:latin typeface="Schoolbell"/>
              </a:rPr>
              <a:t>Inclusion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95631" y="8304841"/>
            <a:ext cx="1842590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spc="84" dirty="0" err="1">
                <a:solidFill>
                  <a:srgbClr val="000000"/>
                </a:solidFill>
                <a:latin typeface="Schoolbell"/>
              </a:rPr>
              <a:t>Rassism</a:t>
            </a:r>
            <a:endParaRPr lang="en-US" sz="2400" spc="84" dirty="0">
              <a:solidFill>
                <a:srgbClr val="000000"/>
              </a:solidFill>
              <a:latin typeface="Schoolb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4846" y="857236"/>
            <a:ext cx="3115122" cy="2076748"/>
          </a:xfrm>
          <a:custGeom>
            <a:avLst/>
            <a:gdLst/>
            <a:ahLst/>
            <a:cxnLst/>
            <a:rect l="l" t="t" r="r" b="b"/>
            <a:pathLst>
              <a:path w="3115122" h="2076748">
                <a:moveTo>
                  <a:pt x="0" y="0"/>
                </a:moveTo>
                <a:lnTo>
                  <a:pt x="3115122" y="0"/>
                </a:lnTo>
                <a:lnTo>
                  <a:pt x="3115122" y="2076749"/>
                </a:lnTo>
                <a:lnTo>
                  <a:pt x="0" y="2076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4846" y="4794479"/>
            <a:ext cx="3115122" cy="1927081"/>
          </a:xfrm>
          <a:custGeom>
            <a:avLst/>
            <a:gdLst/>
            <a:ahLst/>
            <a:cxnLst/>
            <a:rect l="l" t="t" r="r" b="b"/>
            <a:pathLst>
              <a:path w="3115122" h="1927081">
                <a:moveTo>
                  <a:pt x="0" y="0"/>
                </a:moveTo>
                <a:lnTo>
                  <a:pt x="3115122" y="0"/>
                </a:lnTo>
                <a:lnTo>
                  <a:pt x="3115122" y="1927082"/>
                </a:lnTo>
                <a:lnTo>
                  <a:pt x="0" y="19270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17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84300" y="5618060"/>
            <a:ext cx="1418172" cy="945448"/>
          </a:xfrm>
          <a:custGeom>
            <a:avLst/>
            <a:gdLst/>
            <a:ahLst/>
            <a:cxnLst/>
            <a:rect l="l" t="t" r="r" b="b"/>
            <a:pathLst>
              <a:path w="1418172" h="945448">
                <a:moveTo>
                  <a:pt x="0" y="0"/>
                </a:moveTo>
                <a:lnTo>
                  <a:pt x="1418171" y="0"/>
                </a:lnTo>
                <a:lnTo>
                  <a:pt x="1418171" y="945448"/>
                </a:lnTo>
                <a:lnTo>
                  <a:pt x="0" y="9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4846" y="7591934"/>
            <a:ext cx="3115122" cy="2235100"/>
          </a:xfrm>
          <a:custGeom>
            <a:avLst/>
            <a:gdLst/>
            <a:ahLst/>
            <a:cxnLst/>
            <a:rect l="l" t="t" r="r" b="b"/>
            <a:pathLst>
              <a:path w="3115122" h="2235100">
                <a:moveTo>
                  <a:pt x="0" y="0"/>
                </a:moveTo>
                <a:lnTo>
                  <a:pt x="3115122" y="0"/>
                </a:lnTo>
                <a:lnTo>
                  <a:pt x="3115122" y="2235100"/>
                </a:lnTo>
                <a:lnTo>
                  <a:pt x="0" y="2235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 flipV="1">
            <a:off x="10835813" y="8959330"/>
            <a:ext cx="2503383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13701854" y="7017094"/>
            <a:ext cx="4586146" cy="3269906"/>
          </a:xfrm>
          <a:custGeom>
            <a:avLst/>
            <a:gdLst/>
            <a:ahLst/>
            <a:cxnLst/>
            <a:rect l="l" t="t" r="r" b="b"/>
            <a:pathLst>
              <a:path w="4586146" h="3269906">
                <a:moveTo>
                  <a:pt x="0" y="0"/>
                </a:moveTo>
                <a:lnTo>
                  <a:pt x="4586146" y="0"/>
                </a:lnTo>
                <a:lnTo>
                  <a:pt x="4586146" y="3269906"/>
                </a:lnTo>
                <a:lnTo>
                  <a:pt x="0" y="32699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65791"/>
            <a:ext cx="3115122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Myriad Pro 1 Bold"/>
              </a:rPr>
              <a:t>Target group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46149" y="672891"/>
            <a:ext cx="10580191" cy="104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yriad Pro 1 Bold"/>
              </a:rPr>
              <a:t>People getting involved in sports activities during  her leasure time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yriad Pro 1 Bold"/>
              </a:rPr>
              <a:t>to cherish and recognise their commitment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60359" y="4094148"/>
            <a:ext cx="156409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Myriad Pro 1 Bold"/>
              </a:rPr>
              <a:t>Target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45777" y="5191933"/>
            <a:ext cx="12105382" cy="548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yriad Pro 1 Bold"/>
              </a:rPr>
              <a:t>Creating feeling and consciousness for Europe by learning from best practise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45777" y="7896975"/>
            <a:ext cx="7353746" cy="104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yriad Pro 1 Bold"/>
              </a:rPr>
              <a:t>To encourage  people to  create twinnings and 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Myriad Pro 1 Bold"/>
              </a:rPr>
              <a:t>European exchange projects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59012" y="1412227"/>
            <a:ext cx="2100288" cy="703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0"/>
              </a:lnSpc>
            </a:pPr>
            <a:r>
              <a:rPr lang="en-US" sz="5260">
                <a:solidFill>
                  <a:srgbClr val="FF0099"/>
                </a:solidFill>
                <a:latin typeface="Big Shoulders Display Bold"/>
              </a:rPr>
              <a:t>WHY  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16784" y="2230515"/>
            <a:ext cx="11592371" cy="104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Myriad Pro 1 Bold"/>
              </a:rPr>
              <a:t>There are much more people, who are interested in sports than in Europe,</a:t>
            </a: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Myriad Pro 1 Bold"/>
              </a:rPr>
              <a:t>but they can be attracted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9272" y="502643"/>
            <a:ext cx="14198765" cy="3762673"/>
          </a:xfrm>
          <a:custGeom>
            <a:avLst/>
            <a:gdLst/>
            <a:ahLst/>
            <a:cxnLst/>
            <a:rect l="l" t="t" r="r" b="b"/>
            <a:pathLst>
              <a:path w="14198765" h="3762673">
                <a:moveTo>
                  <a:pt x="0" y="0"/>
                </a:moveTo>
                <a:lnTo>
                  <a:pt x="14198765" y="0"/>
                </a:lnTo>
                <a:lnTo>
                  <a:pt x="14198765" y="3762673"/>
                </a:lnTo>
                <a:lnTo>
                  <a:pt x="0" y="37626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349272" y="6218816"/>
            <a:ext cx="14198765" cy="3762673"/>
          </a:xfrm>
          <a:custGeom>
            <a:avLst/>
            <a:gdLst/>
            <a:ahLst/>
            <a:cxnLst/>
            <a:rect l="l" t="t" r="r" b="b"/>
            <a:pathLst>
              <a:path w="14198765" h="3762673">
                <a:moveTo>
                  <a:pt x="0" y="0"/>
                </a:moveTo>
                <a:lnTo>
                  <a:pt x="14198765" y="0"/>
                </a:lnTo>
                <a:lnTo>
                  <a:pt x="14198765" y="3762673"/>
                </a:lnTo>
                <a:lnTo>
                  <a:pt x="0" y="37626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29860" y="3617291"/>
            <a:ext cx="3637589" cy="2426575"/>
          </a:xfrm>
          <a:custGeom>
            <a:avLst/>
            <a:gdLst/>
            <a:ahLst/>
            <a:cxnLst/>
            <a:rect l="l" t="t" r="r" b="b"/>
            <a:pathLst>
              <a:path w="3637589" h="2426575">
                <a:moveTo>
                  <a:pt x="0" y="0"/>
                </a:moveTo>
                <a:lnTo>
                  <a:pt x="3637589" y="0"/>
                </a:lnTo>
                <a:lnTo>
                  <a:pt x="3637589" y="2426575"/>
                </a:lnTo>
                <a:lnTo>
                  <a:pt x="0" y="24265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25804" y="2405711"/>
            <a:ext cx="7445701" cy="1211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1F721A"/>
                </a:solidFill>
                <a:latin typeface="Myriad Pro 1 Bold"/>
              </a:rPr>
              <a:t>PARTNERSHIP 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1F721A"/>
                </a:solidFill>
                <a:latin typeface="Myriad Pro 1 Bold"/>
              </a:rPr>
              <a:t>Sachsen-Anhalt - Centre Val de Loire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13795" y="6094991"/>
            <a:ext cx="7445701" cy="288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Myriad Pro 1 Bold"/>
              </a:rPr>
              <a:t>Beginning of a structural cooperation between Europe Directs of </a:t>
            </a:r>
          </a:p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Myriad Pro 1 Bold"/>
              </a:rPr>
              <a:t>Saxony-Anhalt and Centre Val de Loire</a:t>
            </a:r>
          </a:p>
          <a:p>
            <a:pPr algn="ctr">
              <a:lnSpc>
                <a:spcPts val="3219"/>
              </a:lnSpc>
            </a:pPr>
            <a:endParaRPr lang="en-US" sz="3099">
              <a:solidFill>
                <a:srgbClr val="000000"/>
              </a:solidFill>
              <a:latin typeface="Myriad Pro 1 Bold"/>
            </a:endParaRP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yriad Pro 1"/>
              </a:rPr>
              <a:t>European Elections</a:t>
            </a:r>
          </a:p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yriad Pro 1"/>
              </a:rPr>
              <a:t>youth organisations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8247" y="1684744"/>
            <a:ext cx="2680816" cy="699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6"/>
              </a:lnSpc>
              <a:spcBef>
                <a:spcPct val="0"/>
              </a:spcBef>
            </a:pPr>
            <a:r>
              <a:rPr lang="en-US" sz="5551">
                <a:solidFill>
                  <a:srgbClr val="F8A9AD"/>
                </a:solidFill>
                <a:latin typeface="Neue Einstellung Bold"/>
              </a:rPr>
              <a:t>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Benutzerdefiniert</PresentationFormat>
  <Paragraphs>36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Arial</vt:lpstr>
      <vt:lpstr>Calibri</vt:lpstr>
      <vt:lpstr>Neue Einstellung Bold</vt:lpstr>
      <vt:lpstr>Myriad Pro 1 Bold</vt:lpstr>
      <vt:lpstr>Schoolbell</vt:lpstr>
      <vt:lpstr>Myriad Pro 1</vt:lpstr>
      <vt:lpstr>Big Shoulders Display Bold</vt:lpstr>
      <vt:lpstr>Myriad Pro 2 Bold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hinzufügen</dc:title>
  <cp:lastModifiedBy>Leeb, Frank</cp:lastModifiedBy>
  <cp:revision>2</cp:revision>
  <dcterms:created xsi:type="dcterms:W3CDTF">2006-08-16T00:00:00Z</dcterms:created>
  <dcterms:modified xsi:type="dcterms:W3CDTF">2023-09-27T16:41:23Z</dcterms:modified>
  <dc:identifier>DAFvpmu47OQ</dc:identifier>
</cp:coreProperties>
</file>